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8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298" r:id="rId12"/>
    <p:sldId id="299" r:id="rId13"/>
    <p:sldId id="296" r:id="rId14"/>
    <p:sldId id="286" r:id="rId15"/>
    <p:sldId id="272" r:id="rId16"/>
    <p:sldId id="291" r:id="rId17"/>
  </p:sldIdLst>
  <p:sldSz cx="9144000" cy="5143500" type="screen16x9"/>
  <p:notesSz cx="6858000" cy="9144000"/>
  <p:embeddedFontLst>
    <p:embeddedFont>
      <p:font typeface="Ballpoint" panose="020B0604020202020204" charset="0"/>
      <p:regular r:id="rId19"/>
    </p:embeddedFont>
    <p:embeddedFont>
      <p:font typeface="Bryndan Writ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Figtree" panose="020B0604020202020204" charset="0"/>
      <p:regular r:id="rId29"/>
      <p:bold r:id="rId30"/>
      <p:italic r:id="rId31"/>
      <p:boldItalic r:id="rId32"/>
    </p:embeddedFont>
    <p:embeddedFont>
      <p:font typeface="Geologica" panose="020B0604020202020204" charset="0"/>
      <p:regular r:id="rId33"/>
      <p:bold r:id="rId34"/>
    </p:embeddedFont>
    <p:embeddedFont>
      <p:font typeface="Geologica SemiBold" panose="020B0604020202020204" charset="0"/>
      <p:regular r:id="rId35"/>
      <p:bold r:id="rId36"/>
    </p:embeddedFont>
    <p:embeddedFont>
      <p:font typeface="Nunito Light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C237D-5B63-5DC6-70E0-7F6C1B745170}" v="32" dt="2023-10-25T10:00:10.847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924" y="1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7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31" y="-2216"/>
            <a:ext cx="7150394" cy="5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AF0E1ADC-444B-02A2-6B97-3F1F5A80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</p:spTree>
    <p:extLst>
      <p:ext uri="{BB962C8B-B14F-4D97-AF65-F5344CB8AC3E}">
        <p14:creationId xmlns:p14="http://schemas.microsoft.com/office/powerpoint/2010/main" val="288989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410577152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EB73747-1D6E-7444-D8FF-56729FEB245C}"/>
              </a:ext>
            </a:extLst>
          </p:cNvPr>
          <p:cNvSpPr txBox="1"/>
          <p:nvPr/>
        </p:nvSpPr>
        <p:spPr>
          <a:xfrm>
            <a:off x="1029834" y="1077312"/>
            <a:ext cx="73975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??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1165860" y="739112"/>
            <a:ext cx="1904367" cy="660814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2898766" y="965169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1200234"/>
            <a:ext cx="3872117" cy="387211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493F788-A06C-39B0-A2FE-472921C4B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90" y="1671202"/>
            <a:ext cx="3744838" cy="231783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708</Words>
  <Application>Microsoft Office PowerPoint</Application>
  <PresentationFormat>Affichage à l'écran (16:9)</PresentationFormat>
  <Paragraphs>168</Paragraphs>
  <Slides>15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8" baseType="lpstr">
      <vt:lpstr>Geologica SemiBold</vt:lpstr>
      <vt:lpstr>Figtree</vt:lpstr>
      <vt:lpstr>Calibri</vt:lpstr>
      <vt:lpstr>Ballpoint</vt:lpstr>
      <vt:lpstr>Geologica</vt:lpstr>
      <vt:lpstr>Bryndan Write</vt:lpstr>
      <vt:lpstr>DM Sans</vt:lpstr>
      <vt:lpstr>Arial</vt:lpstr>
      <vt:lpstr>Nunito Light</vt:lpstr>
      <vt:lpstr>Times New Roman</vt:lpstr>
      <vt:lpstr>Proxima Nova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JORDHY JEAN JAURES OTOGONGOUA EMEMAGA</cp:lastModifiedBy>
  <cp:revision>601</cp:revision>
  <dcterms:modified xsi:type="dcterms:W3CDTF">2023-10-26T20:53:57Z</dcterms:modified>
</cp:coreProperties>
</file>